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72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70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4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06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33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2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59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0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0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24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90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51BFA-42FF-431F-9AAD-FD80F81424EF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245B4-B10C-4905-9CE9-8DA8118D3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This is an example .</a:t>
            </a:r>
            <a:r>
              <a:rPr lang="en-GB" smtClean="0"/>
              <a:t>pptx </a:t>
            </a:r>
            <a:r>
              <a:rPr lang="en-GB" dirty="0" smtClean="0"/>
              <a:t>document for St Andrews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663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is an example .pptx document for St Andrews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.ppt document for St Andrews</dc:title>
  <dc:creator>Nicki</dc:creator>
  <cp:lastModifiedBy>Nicki</cp:lastModifiedBy>
  <cp:revision>3</cp:revision>
  <dcterms:created xsi:type="dcterms:W3CDTF">2014-05-28T09:40:18Z</dcterms:created>
  <dcterms:modified xsi:type="dcterms:W3CDTF">2014-05-28T09:41:26Z</dcterms:modified>
</cp:coreProperties>
</file>